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78" r:id="rId3"/>
    <p:sldId id="293" r:id="rId5"/>
    <p:sldId id="294" r:id="rId6"/>
    <p:sldId id="283" r:id="rId7"/>
    <p:sldId id="28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85" r:id="rId17"/>
    <p:sldId id="304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14" r:id="rId26"/>
    <p:sldId id="316" r:id="rId27"/>
    <p:sldId id="318" r:id="rId28"/>
    <p:sldId id="319" r:id="rId29"/>
    <p:sldId id="320" r:id="rId30"/>
    <p:sldId id="321" r:id="rId31"/>
    <p:sldId id="322" r:id="rId32"/>
    <p:sldId id="286" r:id="rId33"/>
    <p:sldId id="287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 showGuides="1">
      <p:cViewPr varScale="1">
        <p:scale>
          <a:sx n="98" d="100"/>
          <a:sy n="98" d="100"/>
        </p:scale>
        <p:origin x="54" y="6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ustomXml" Target="../customXml/item3.xml"/><Relationship Id="rId41" Type="http://schemas.openxmlformats.org/officeDocument/2006/relationships/customXml" Target="../customXml/item2.xml"/><Relationship Id="rId40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/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/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/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/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/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/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/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/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/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/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/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Freeform: Shape 40"/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/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  <p:sp>
        <p:nvSpPr>
          <p:cNvPr id="39" name="Freeform: Shape 38"/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/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1050" y="495935"/>
            <a:ext cx="4624705" cy="2867025"/>
          </a:xfrm>
          <a:noFill/>
        </p:spPr>
        <p:txBody>
          <a:bodyPr anchor="ctr">
            <a:noAutofit/>
          </a:bodyPr>
          <a:lstStyle/>
          <a:p>
            <a:r>
              <a:rPr>
                <a:sym typeface="+mn-ea"/>
              </a:rPr>
              <a:t>NLP Chatbot Development using Dialogflow</a:t>
            </a:r>
            <a:endParaRPr lang="en-US" dirty="0"/>
          </a:p>
        </p:txBody>
      </p:sp>
      <p:pic>
        <p:nvPicPr>
          <p:cNvPr id="8" name="Picture Placeholder 13" descr="Data points digital background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>
            <a:fillRect/>
          </a:stretch>
        </p:blipFill>
        <p:spPr>
          <a:xfrm>
            <a:off x="0" y="0"/>
            <a:ext cx="6267450" cy="6858000"/>
          </a:xfrm>
        </p:spPr>
      </p:pic>
      <p:pic>
        <p:nvPicPr>
          <p:cNvPr id="3075" name="Picture 6" descr="C:\Users\usman.waheed\Desktop\vulogo.jpg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529965"/>
            <a:ext cx="360934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System Architecture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Tiered_Architecture_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2103120"/>
            <a:ext cx="6558915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Team Structure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pain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015" y="2103120"/>
            <a:ext cx="7073900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n-GB"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Responsibilities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660" y="1431290"/>
            <a:ext cx="7929880" cy="4651375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Project Manager: Oversees all activities, ensures deadlines are met, coordinates with supervisor.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Frontend Developer: Designs and builds the user interface (HTML, CSS, JS).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Backend Developer: Develops APIs, integrates chatbot logic, manages database (FastAPI, MySQL).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Documentation Specialist: Prepares reports, SRS, presentations.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External Supervisor: Provides industry feedback, reviews work.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1700">
                <a:latin typeface="Times New Roman" panose="02020603050405020304" charset="0"/>
                <a:cs typeface="Times New Roman" panose="02020603050405020304" charset="0"/>
              </a:rPr>
              <a:t>Project Supervisor: Guides project from academic perspective.</a:t>
            </a:r>
            <a:endParaRPr lang="en-US" altLang="en-GB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Schedule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 descr="Online Gantt 202412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6280" y="2103120"/>
            <a:ext cx="7659370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sym typeface="+mn-ea"/>
              </a:rPr>
              <a:t>Sequence Diagrams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Here are some core sequence diagrams 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User Login Sequence Diagram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User log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1290" y="1610360"/>
            <a:ext cx="67887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User Login Sequence Diagram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User log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1290" y="1610360"/>
            <a:ext cx="67887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User Registration Sequence Diagram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2,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8975" y="1852930"/>
            <a:ext cx="8238490" cy="43903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Place Food Order Sequence Diagram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1767205"/>
            <a:ext cx="8222615" cy="4654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Track Order Status Sequence Diagram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8530" y="1443990"/>
            <a:ext cx="7688580" cy="5026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210" y="662940"/>
            <a:ext cx="5386705" cy="5542280"/>
          </a:xfrm>
        </p:spPr>
        <p:txBody>
          <a:bodyPr>
            <a:normAutofit/>
          </a:bodyPr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Muhammad Abdullah</a:t>
            </a:r>
            <a:b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BC210412114</a:t>
            </a:r>
            <a:b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BS Software Engginering</a:t>
            </a:r>
            <a:b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Virtual University of Pakistan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Placeholder 3" descr="my-intro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62674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Admin Add/Edit Menu Items Sequence Diagram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0440" y="1729740"/>
            <a:ext cx="7924165" cy="46367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Logical Model/Class Diagram</a:t>
            </a:r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Class Diagram-Page-1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1570" y="1600200"/>
            <a:ext cx="1771015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Entity-Relationship Diagram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ERD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335" y="1600200"/>
            <a:ext cx="37820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5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Diagram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Database-design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865" y="1600200"/>
            <a:ext cx="69856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053465" y="544195"/>
            <a:ext cx="9144000" cy="1706245"/>
          </a:xfrm>
        </p:spPr>
        <p:txBody>
          <a:bodyPr/>
          <a:lstStyle/>
          <a:p>
            <a:pPr algn="l"/>
            <a:r>
              <a:rPr>
                <a:sym typeface="+mn-ea"/>
              </a:rPr>
              <a:t>User Interfaces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53465" y="2781300"/>
            <a:ext cx="9144000" cy="2286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screen shots of GUI application.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Chatbot responding to queries and taking orders.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DialogFlow 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1720215"/>
            <a:ext cx="8199755" cy="42849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Website Frontend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2082165"/>
            <a:ext cx="8229600" cy="35610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Chatbot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3355" y="1600200"/>
            <a:ext cx="42240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Back-End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1778000"/>
            <a:ext cx="8229600" cy="41700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GB" sz="5400" b="1">
                <a:latin typeface="Times New Roman" panose="02020603050405020304" charset="0"/>
                <a:cs typeface="Times New Roman" panose="02020603050405020304" charset="0"/>
              </a:rPr>
              <a:t>Database</a:t>
            </a:r>
            <a:endParaRPr lang="en-US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7315" y="1840230"/>
            <a:ext cx="689610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• Chatbots are revolutionizing customer service.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• NLP enables bots to understand human language.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• Dialogflow offers powerful tools for chatbot development.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• This project automates restaurant interactions through a chatbot.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 &amp; Technologies</a:t>
            </a:r>
            <a:endParaRPr lang="en-US" sz="5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50545" y="2097405"/>
            <a:ext cx="7285990" cy="3995420"/>
          </a:xfrm>
        </p:spPr>
        <p:txBody>
          <a:bodyPr/>
          <a:lstStyle/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Google Dialogflow (NLP Platform)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Python + FastAPI (Backend)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HTML/CSS/JS (Frontend)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MySQL (Database)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VS Code, SQL Workbench, PyCharm (Development Tools)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sz="5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50545" y="2097405"/>
            <a:ext cx="9090660" cy="3995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Chatbots improve customer service efficiency.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Dialogflow simplifies NLP-based bot development.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Project enhances user engagement for restaurants.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Future scope includes voice support and analytics.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indent="0"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Muhammad Abdullah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BC@210412114</a:t>
            </a:r>
            <a:endParaRPr lang="en-US" dirty="0"/>
          </a:p>
          <a:p>
            <a:r>
              <a:rPr lang="en-US" altLang="en-GB" dirty="0"/>
              <a:t>bc210412114mab@vu.edu.pk</a:t>
            </a:r>
            <a:endParaRPr lang="en-US" altLang="en-GB" dirty="0"/>
          </a:p>
          <a:p>
            <a:r>
              <a:rPr lang="en-US" dirty="0"/>
              <a:t>Virtual University Of Pakistan</a:t>
            </a:r>
            <a:endParaRPr lang="en-US" dirty="0"/>
          </a:p>
        </p:txBody>
      </p:sp>
      <p:pic>
        <p:nvPicPr>
          <p:cNvPr id="25" name="Picture Placeholder 24" descr="A close-up of a network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5155" y="401955"/>
            <a:ext cx="4159250" cy="1545590"/>
          </a:xfrm>
          <a:noFill/>
        </p:spPr>
        <p:txBody>
          <a:bodyPr>
            <a:noAutofit/>
          </a:bodyPr>
          <a:lstStyle/>
          <a:p>
            <a:r>
              <a:rPr sz="5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Problem Statement</a:t>
            </a:r>
            <a:endParaRPr lang="en-US" sz="5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370" y="2135505"/>
            <a:ext cx="4441190" cy="4115435"/>
          </a:xfrm>
          <a:noFill/>
        </p:spPr>
        <p:txBody>
          <a:bodyPr/>
          <a:lstStyle/>
          <a:p>
            <a:pPr marL="0" indent="0">
              <a:buNone/>
            </a:pPr>
            <a:r>
              <a:rPr>
                <a:sym typeface="+mn-ea"/>
              </a:rPr>
              <a:t>• Manual customer handling leads to inefficiencies.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• Repetitive queries overload staff.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• Customers demand instant and 24/7 responses.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• Solution: Develop an intelligent chatbot using Dialogflow.</a:t>
            </a:r>
            <a:endParaRPr lang="en-US" dirty="0"/>
          </a:p>
        </p:txBody>
      </p:sp>
      <p:pic>
        <p:nvPicPr>
          <p:cNvPr id="7" name="Picture Placeholder 17" descr="A person drawing on a white board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accent5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Objectives</a:t>
            </a:r>
            <a:endParaRPr lang="en-US" sz="5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2800">
                <a:sym typeface="+mn-ea"/>
              </a:rPr>
              <a:t>• Design and implement a user-friendly restaurant chatbot.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sz="2800">
                <a:sym typeface="+mn-ea"/>
              </a:rPr>
              <a:t>• Automate tasks like order taking, reservations, and FAQs.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sz="2800">
                <a:sym typeface="+mn-ea"/>
              </a:rPr>
              <a:t>• Ensure multi-platform support (web, mobile).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sz="2800">
                <a:sym typeface="+mn-ea"/>
              </a:rPr>
              <a:t>• Use NLP to enhance conversational experience.</a:t>
            </a:r>
            <a:endParaRPr sz="2800">
              <a:sym typeface="+mn-ea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5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Overview</a:t>
            </a:r>
            <a:endParaRPr lang="en-GB" altLang="en-US" sz="5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Frontend form for chat interaction</a:t>
            </a: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FastAPI backend processes requests</a:t>
            </a: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Dialogflow handles intent recognition</a:t>
            </a: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MySQL stores user queries and orders</a:t>
            </a: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lang="en-GB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5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Diagram of Process Model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Water fall mode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2730" y="1463040"/>
            <a:ext cx="3079750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5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 Case Diagram</a:t>
            </a:r>
            <a:endParaRPr lang="en-GB" altLang="en-US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Use case 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1465" y="2103120"/>
            <a:ext cx="5969000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Business Rules Catalog</a:t>
            </a:r>
            <a:endParaRPr lang="en-GB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660" y="1292860"/>
            <a:ext cx="9991725" cy="5240655"/>
          </a:xfrm>
        </p:spPr>
        <p:txBody>
          <a:bodyPr>
            <a:noAutofit/>
          </a:bodyPr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Menu Display: Chatbot shows menu with names, descriptions, and prices.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Order Placement: Customers can place food orders via conversation.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Order Tracking: Users can track order status (e.g., pending, delivered).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Order Modification: Orders can be canceled within 5 minutes if not prepared.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User Authentication: Account creation and login are required to order.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Admin Control: Admin can add, update, or remove menu items.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Order Storage: All orders are saved with unique IDs and timestamps.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Response Time: Chatbot responds within 2 seconds.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Input Validation: User inputs are validated before processing.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Session Management: Chat maintains continuity for multi-step orders.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/>
</ds:datastoreItem>
</file>

<file path=customXml/itemProps2.xml><?xml version="1.0" encoding="utf-8"?>
<ds:datastoreItem xmlns:ds="http://schemas.openxmlformats.org/officeDocument/2006/customXml" ds:itemID="{797783A8-901D-4F73-81D7-AA6841BEB3D7}">
  <ds:schemaRefs/>
</ds:datastoreItem>
</file>

<file path=customXml/itemProps3.xml><?xml version="1.0" encoding="utf-8"?>
<ds:datastoreItem xmlns:ds="http://schemas.openxmlformats.org/officeDocument/2006/customXml" ds:itemID="{2F49CD38-5B57-4682-9FCE-B9174068D0A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3171</Words>
  <Application>WPS Presentation</Application>
  <PresentationFormat>Widescreen</PresentationFormat>
  <Paragraphs>134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SimSun</vt:lpstr>
      <vt:lpstr>Wingdings</vt:lpstr>
      <vt:lpstr>Times New Roman</vt:lpstr>
      <vt:lpstr>Walbaum Display</vt:lpstr>
      <vt:lpstr>Segoe Print</vt:lpstr>
      <vt:lpstr>Microsoft YaHei</vt:lpstr>
      <vt:lpstr>Arial Unicode MS</vt:lpstr>
      <vt:lpstr>Gill Sans MT</vt:lpstr>
      <vt:lpstr>Calibri</vt:lpstr>
      <vt:lpstr>3DFloatVTI</vt:lpstr>
      <vt:lpstr>NLP Chatbot Development using Dialogflow</vt:lpstr>
      <vt:lpstr>Muhammad Abdullah BC210412114  BS Software Engginering  Virtual University of Pakistan</vt:lpstr>
      <vt:lpstr>Introduction</vt:lpstr>
      <vt:lpstr>Problem Statement</vt:lpstr>
      <vt:lpstr>Objectives</vt:lpstr>
      <vt:lpstr>Implementation Overview</vt:lpstr>
      <vt:lpstr>Diagram of Process Model</vt:lpstr>
      <vt:lpstr>Use Case Diagram</vt:lpstr>
      <vt:lpstr>Business Rules Catalog</vt:lpstr>
      <vt:lpstr>System Architecture</vt:lpstr>
      <vt:lpstr>Team Structure</vt:lpstr>
      <vt:lpstr>Key Responsibilities</vt:lpstr>
      <vt:lpstr>Project Schedule</vt:lpstr>
      <vt:lpstr>Sequence Diagrams</vt:lpstr>
      <vt:lpstr>User Login Sequence Diagram</vt:lpstr>
      <vt:lpstr>User Login Sequence Diagram</vt:lpstr>
      <vt:lpstr>User Registration Sequence Diagram</vt:lpstr>
      <vt:lpstr>Place Food Order Sequence Diagram</vt:lpstr>
      <vt:lpstr>Track Order Status Sequence Diagram</vt:lpstr>
      <vt:lpstr>Admin Add/Edit Menu Items Sequence Diagram</vt:lpstr>
      <vt:lpstr>Logical Model/Class Diagram</vt:lpstr>
      <vt:lpstr>Entity-Relationship Diagram</vt:lpstr>
      <vt:lpstr>Database Diagram</vt:lpstr>
      <vt:lpstr>User Interfaces</vt:lpstr>
      <vt:lpstr>DialogFlow </vt:lpstr>
      <vt:lpstr>Website Frontend</vt:lpstr>
      <vt:lpstr>Chatbot</vt:lpstr>
      <vt:lpstr>Back-End</vt:lpstr>
      <vt:lpstr>Database</vt:lpstr>
      <vt:lpstr>Tools &amp; Technologies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>muham</cp:lastModifiedBy>
  <cp:revision>4</cp:revision>
  <dcterms:created xsi:type="dcterms:W3CDTF">2023-12-19T21:03:00Z</dcterms:created>
  <dcterms:modified xsi:type="dcterms:W3CDTF">2025-07-07T04:54:38Z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4EED45A1E0B34452A175F796A8674949_12</vt:lpwstr>
  </property>
  <property fmtid="{D5CDD505-2E9C-101B-9397-08002B2CF9AE}" pid="5" name="KSOProductBuildVer">
    <vt:lpwstr>2057-12.2.0.21602</vt:lpwstr>
  </property>
</Properties>
</file>